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7562850" cx="10696575"/>
  <p:notesSz cx="7562850" cy="10696575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GoogleSlidesCustomDataVersion2">
      <go:slidesCustomData xmlns:go="http://customooxmlschemas.google.com/" r:id="rId22" roundtripDataSignature="AMtx7mj6E9HqTNFZhc9DlEPajprisfuA5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22" Type="http://customschemas.google.com/relationships/presentationmetadata" Target="metadata"/><Relationship Id="rId10" Type="http://schemas.openxmlformats.org/officeDocument/2006/relationships/slide" Target="slides/slide5.xml"/><Relationship Id="rId21" Type="http://schemas.openxmlformats.org/officeDocument/2006/relationships/slide" Target="slides/slide16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3276600" cy="5349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4283075" y="0"/>
            <a:ext cx="3278188" cy="5349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944563" y="801688"/>
            <a:ext cx="5673725" cy="401161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755650" y="5081588"/>
            <a:ext cx="6051550" cy="48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10160000"/>
            <a:ext cx="3276600" cy="53498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4283075" y="10160000"/>
            <a:ext cx="3278188" cy="53498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/>
          <p:nvPr>
            <p:ph idx="1" type="body"/>
          </p:nvPr>
        </p:nvSpPr>
        <p:spPr>
          <a:xfrm>
            <a:off x="755650" y="5081588"/>
            <a:ext cx="6051550" cy="4813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:notes"/>
          <p:cNvSpPr/>
          <p:nvPr>
            <p:ph idx="2" type="sldImg"/>
          </p:nvPr>
        </p:nvSpPr>
        <p:spPr>
          <a:xfrm>
            <a:off x="944563" y="801688"/>
            <a:ext cx="5673725" cy="401161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1:notes"/>
          <p:cNvSpPr/>
          <p:nvPr>
            <p:ph idx="2" type="sldImg"/>
          </p:nvPr>
        </p:nvSpPr>
        <p:spPr>
          <a:xfrm>
            <a:off x="944563" y="801688"/>
            <a:ext cx="5673725" cy="401161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7" name="Google Shape;227;p11:notes"/>
          <p:cNvSpPr txBox="1"/>
          <p:nvPr>
            <p:ph idx="1" type="body"/>
          </p:nvPr>
        </p:nvSpPr>
        <p:spPr>
          <a:xfrm>
            <a:off x="755650" y="5081588"/>
            <a:ext cx="6051550" cy="48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디자인+애니메이션+사진</a:t>
            </a:r>
            <a:endParaRPr/>
          </a:p>
        </p:txBody>
      </p:sp>
      <p:sp>
        <p:nvSpPr>
          <p:cNvPr id="228" name="Google Shape;228;p11:notes"/>
          <p:cNvSpPr txBox="1"/>
          <p:nvPr>
            <p:ph idx="12" type="sldNum"/>
          </p:nvPr>
        </p:nvSpPr>
        <p:spPr>
          <a:xfrm>
            <a:off x="4283075" y="10160000"/>
            <a:ext cx="3278188" cy="53498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2:notes"/>
          <p:cNvSpPr/>
          <p:nvPr>
            <p:ph idx="2" type="sldImg"/>
          </p:nvPr>
        </p:nvSpPr>
        <p:spPr>
          <a:xfrm>
            <a:off x="944563" y="801688"/>
            <a:ext cx="5673725" cy="401161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9" name="Google Shape;239;p12:notes"/>
          <p:cNvSpPr txBox="1"/>
          <p:nvPr>
            <p:ph idx="1" type="body"/>
          </p:nvPr>
        </p:nvSpPr>
        <p:spPr>
          <a:xfrm>
            <a:off x="755650" y="5081588"/>
            <a:ext cx="6051550" cy="48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디자인+애니메이션+사진</a:t>
            </a:r>
            <a:endParaRPr/>
          </a:p>
        </p:txBody>
      </p:sp>
      <p:sp>
        <p:nvSpPr>
          <p:cNvPr id="240" name="Google Shape;240;p12:notes"/>
          <p:cNvSpPr txBox="1"/>
          <p:nvPr>
            <p:ph idx="12" type="sldNum"/>
          </p:nvPr>
        </p:nvSpPr>
        <p:spPr>
          <a:xfrm>
            <a:off x="4283075" y="10160000"/>
            <a:ext cx="3278188" cy="53498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3:notes"/>
          <p:cNvSpPr/>
          <p:nvPr>
            <p:ph idx="2" type="sldImg"/>
          </p:nvPr>
        </p:nvSpPr>
        <p:spPr>
          <a:xfrm>
            <a:off x="944563" y="801688"/>
            <a:ext cx="5673725" cy="401161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2" name="Google Shape;252;p13:notes"/>
          <p:cNvSpPr txBox="1"/>
          <p:nvPr>
            <p:ph idx="1" type="body"/>
          </p:nvPr>
        </p:nvSpPr>
        <p:spPr>
          <a:xfrm>
            <a:off x="755650" y="5081588"/>
            <a:ext cx="6051550" cy="48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코드랑 사진 넣기</a:t>
            </a:r>
            <a:endParaRPr/>
          </a:p>
        </p:txBody>
      </p:sp>
      <p:sp>
        <p:nvSpPr>
          <p:cNvPr id="253" name="Google Shape;253;p13:notes"/>
          <p:cNvSpPr txBox="1"/>
          <p:nvPr>
            <p:ph idx="12" type="sldNum"/>
          </p:nvPr>
        </p:nvSpPr>
        <p:spPr>
          <a:xfrm>
            <a:off x="4283075" y="10160000"/>
            <a:ext cx="3278188" cy="53498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4:notes"/>
          <p:cNvSpPr/>
          <p:nvPr>
            <p:ph idx="2" type="sldImg"/>
          </p:nvPr>
        </p:nvSpPr>
        <p:spPr>
          <a:xfrm>
            <a:off x="944563" y="801688"/>
            <a:ext cx="5673725" cy="401161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0" name="Google Shape;270;p14:notes"/>
          <p:cNvSpPr txBox="1"/>
          <p:nvPr>
            <p:ph idx="1" type="body"/>
          </p:nvPr>
        </p:nvSpPr>
        <p:spPr>
          <a:xfrm>
            <a:off x="755650" y="5081588"/>
            <a:ext cx="6051550" cy="48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코드랑 사진 넣기</a:t>
            </a:r>
            <a:endParaRPr/>
          </a:p>
        </p:txBody>
      </p:sp>
      <p:sp>
        <p:nvSpPr>
          <p:cNvPr id="271" name="Google Shape;271;p14:notes"/>
          <p:cNvSpPr txBox="1"/>
          <p:nvPr>
            <p:ph idx="12" type="sldNum"/>
          </p:nvPr>
        </p:nvSpPr>
        <p:spPr>
          <a:xfrm>
            <a:off x="4283075" y="10160000"/>
            <a:ext cx="3278188" cy="53498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5:notes"/>
          <p:cNvSpPr txBox="1"/>
          <p:nvPr>
            <p:ph idx="1" type="body"/>
          </p:nvPr>
        </p:nvSpPr>
        <p:spPr>
          <a:xfrm>
            <a:off x="755650" y="5081588"/>
            <a:ext cx="6051550" cy="4813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15:notes"/>
          <p:cNvSpPr/>
          <p:nvPr>
            <p:ph idx="2" type="sldImg"/>
          </p:nvPr>
        </p:nvSpPr>
        <p:spPr>
          <a:xfrm>
            <a:off x="944563" y="801688"/>
            <a:ext cx="5673725" cy="401161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16:notes"/>
          <p:cNvSpPr txBox="1"/>
          <p:nvPr>
            <p:ph idx="1" type="body"/>
          </p:nvPr>
        </p:nvSpPr>
        <p:spPr>
          <a:xfrm>
            <a:off x="755650" y="5081588"/>
            <a:ext cx="6051550" cy="4813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16:notes"/>
          <p:cNvSpPr/>
          <p:nvPr>
            <p:ph idx="2" type="sldImg"/>
          </p:nvPr>
        </p:nvSpPr>
        <p:spPr>
          <a:xfrm>
            <a:off x="944563" y="801688"/>
            <a:ext cx="5673725" cy="401161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17:notes"/>
          <p:cNvSpPr txBox="1"/>
          <p:nvPr>
            <p:ph idx="1" type="body"/>
          </p:nvPr>
        </p:nvSpPr>
        <p:spPr>
          <a:xfrm>
            <a:off x="755650" y="5081588"/>
            <a:ext cx="6051550" cy="4813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17:notes"/>
          <p:cNvSpPr/>
          <p:nvPr>
            <p:ph idx="2" type="sldImg"/>
          </p:nvPr>
        </p:nvSpPr>
        <p:spPr>
          <a:xfrm>
            <a:off x="944563" y="801688"/>
            <a:ext cx="5673725" cy="401161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3:notes"/>
          <p:cNvSpPr txBox="1"/>
          <p:nvPr>
            <p:ph idx="1" type="body"/>
          </p:nvPr>
        </p:nvSpPr>
        <p:spPr>
          <a:xfrm>
            <a:off x="755650" y="5081588"/>
            <a:ext cx="6051550" cy="4813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3:notes"/>
          <p:cNvSpPr/>
          <p:nvPr>
            <p:ph idx="2" type="sldImg"/>
          </p:nvPr>
        </p:nvSpPr>
        <p:spPr>
          <a:xfrm>
            <a:off x="944563" y="801688"/>
            <a:ext cx="5673725" cy="401161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4:notes"/>
          <p:cNvSpPr txBox="1"/>
          <p:nvPr>
            <p:ph idx="1" type="body"/>
          </p:nvPr>
        </p:nvSpPr>
        <p:spPr>
          <a:xfrm>
            <a:off x="755650" y="5081588"/>
            <a:ext cx="6051550" cy="4813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4:notes"/>
          <p:cNvSpPr/>
          <p:nvPr>
            <p:ph idx="2" type="sldImg"/>
          </p:nvPr>
        </p:nvSpPr>
        <p:spPr>
          <a:xfrm>
            <a:off x="944563" y="801688"/>
            <a:ext cx="5673725" cy="401161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5:notes"/>
          <p:cNvSpPr txBox="1"/>
          <p:nvPr>
            <p:ph idx="1" type="body"/>
          </p:nvPr>
        </p:nvSpPr>
        <p:spPr>
          <a:xfrm>
            <a:off x="755650" y="5081588"/>
            <a:ext cx="6051550" cy="4813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5:notes"/>
          <p:cNvSpPr/>
          <p:nvPr>
            <p:ph idx="2" type="sldImg"/>
          </p:nvPr>
        </p:nvSpPr>
        <p:spPr>
          <a:xfrm>
            <a:off x="944563" y="801688"/>
            <a:ext cx="5673725" cy="401161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6:notes"/>
          <p:cNvSpPr txBox="1"/>
          <p:nvPr>
            <p:ph idx="1" type="body"/>
          </p:nvPr>
        </p:nvSpPr>
        <p:spPr>
          <a:xfrm>
            <a:off x="755650" y="5081588"/>
            <a:ext cx="6051550" cy="4813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6:notes"/>
          <p:cNvSpPr/>
          <p:nvPr>
            <p:ph idx="2" type="sldImg"/>
          </p:nvPr>
        </p:nvSpPr>
        <p:spPr>
          <a:xfrm>
            <a:off x="944563" y="801688"/>
            <a:ext cx="5673725" cy="401161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7:notes"/>
          <p:cNvSpPr/>
          <p:nvPr>
            <p:ph idx="2" type="sldImg"/>
          </p:nvPr>
        </p:nvSpPr>
        <p:spPr>
          <a:xfrm>
            <a:off x="944563" y="801688"/>
            <a:ext cx="5673725" cy="401161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6" name="Google Shape;146;p7:notes"/>
          <p:cNvSpPr txBox="1"/>
          <p:nvPr>
            <p:ph idx="1" type="body"/>
          </p:nvPr>
        </p:nvSpPr>
        <p:spPr>
          <a:xfrm>
            <a:off x="755650" y="5081588"/>
            <a:ext cx="6051550" cy="48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사진</a:t>
            </a:r>
            <a:endParaRPr/>
          </a:p>
        </p:txBody>
      </p:sp>
      <p:sp>
        <p:nvSpPr>
          <p:cNvPr id="147" name="Google Shape;147;p7:notes"/>
          <p:cNvSpPr txBox="1"/>
          <p:nvPr>
            <p:ph idx="12" type="sldNum"/>
          </p:nvPr>
        </p:nvSpPr>
        <p:spPr>
          <a:xfrm>
            <a:off x="4283075" y="10160000"/>
            <a:ext cx="3278188" cy="53498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8:notes"/>
          <p:cNvSpPr/>
          <p:nvPr>
            <p:ph idx="2" type="sldImg"/>
          </p:nvPr>
        </p:nvSpPr>
        <p:spPr>
          <a:xfrm>
            <a:off x="944563" y="801688"/>
            <a:ext cx="5673725" cy="401161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1" name="Google Shape;161;p8:notes"/>
          <p:cNvSpPr txBox="1"/>
          <p:nvPr>
            <p:ph idx="1" type="body"/>
          </p:nvPr>
        </p:nvSpPr>
        <p:spPr>
          <a:xfrm>
            <a:off x="755650" y="5081588"/>
            <a:ext cx="6051550" cy="48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애니메이션+사진</a:t>
            </a:r>
            <a:endParaRPr/>
          </a:p>
        </p:txBody>
      </p:sp>
      <p:sp>
        <p:nvSpPr>
          <p:cNvPr id="162" name="Google Shape;162;p8:notes"/>
          <p:cNvSpPr txBox="1"/>
          <p:nvPr>
            <p:ph idx="12" type="sldNum"/>
          </p:nvPr>
        </p:nvSpPr>
        <p:spPr>
          <a:xfrm>
            <a:off x="4283075" y="10160000"/>
            <a:ext cx="3278188" cy="53498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9:notes"/>
          <p:cNvSpPr/>
          <p:nvPr>
            <p:ph idx="2" type="sldImg"/>
          </p:nvPr>
        </p:nvSpPr>
        <p:spPr>
          <a:xfrm>
            <a:off x="944563" y="801688"/>
            <a:ext cx="5673725" cy="401161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2" name="Google Shape;192;p9:notes"/>
          <p:cNvSpPr txBox="1"/>
          <p:nvPr>
            <p:ph idx="1" type="body"/>
          </p:nvPr>
        </p:nvSpPr>
        <p:spPr>
          <a:xfrm>
            <a:off x="755650" y="5081588"/>
            <a:ext cx="6051550" cy="48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애니메이션+사진</a:t>
            </a:r>
            <a:endParaRPr/>
          </a:p>
        </p:txBody>
      </p:sp>
      <p:sp>
        <p:nvSpPr>
          <p:cNvPr id="193" name="Google Shape;193;p9:notes"/>
          <p:cNvSpPr txBox="1"/>
          <p:nvPr>
            <p:ph idx="12" type="sldNum"/>
          </p:nvPr>
        </p:nvSpPr>
        <p:spPr>
          <a:xfrm>
            <a:off x="4283075" y="10160000"/>
            <a:ext cx="3278188" cy="53498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0:notes"/>
          <p:cNvSpPr/>
          <p:nvPr>
            <p:ph idx="2" type="sldImg"/>
          </p:nvPr>
        </p:nvSpPr>
        <p:spPr>
          <a:xfrm>
            <a:off x="944563" y="801688"/>
            <a:ext cx="5673725" cy="401161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3" name="Google Shape;213;p10:notes"/>
          <p:cNvSpPr txBox="1"/>
          <p:nvPr>
            <p:ph idx="1" type="body"/>
          </p:nvPr>
        </p:nvSpPr>
        <p:spPr>
          <a:xfrm>
            <a:off x="755650" y="5081588"/>
            <a:ext cx="6051550" cy="48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디자인+애니메이션+사진</a:t>
            </a:r>
            <a:endParaRPr/>
          </a:p>
        </p:txBody>
      </p:sp>
      <p:sp>
        <p:nvSpPr>
          <p:cNvPr id="214" name="Google Shape;214;p10:notes"/>
          <p:cNvSpPr txBox="1"/>
          <p:nvPr>
            <p:ph idx="12" type="sldNum"/>
          </p:nvPr>
        </p:nvSpPr>
        <p:spPr>
          <a:xfrm>
            <a:off x="4283075" y="10160000"/>
            <a:ext cx="3278188" cy="53498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9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9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1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28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9pPr>
          </a:lstStyle>
          <a:p/>
        </p:txBody>
      </p:sp>
      <p:sp>
        <p:nvSpPr>
          <p:cNvPr id="75" name="Google Shape;75;p2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2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9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29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9pPr>
          </a:lstStyle>
          <a:p/>
        </p:txBody>
      </p:sp>
      <p:sp>
        <p:nvSpPr>
          <p:cNvPr id="81" name="Google Shape;81;p2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2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2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20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9pPr>
          </a:lstStyle>
          <a:p/>
        </p:txBody>
      </p:sp>
      <p:sp>
        <p:nvSpPr>
          <p:cNvPr id="24" name="Google Shape;24;p2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2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2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1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21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2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2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2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2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�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9pPr>
          </a:lstStyle>
          <a:p/>
        </p:txBody>
      </p:sp>
      <p:sp>
        <p:nvSpPr>
          <p:cNvPr id="36" name="Google Shape;36;p22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�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9pPr>
          </a:lstStyle>
          <a:p/>
        </p:txBody>
      </p:sp>
      <p:sp>
        <p:nvSpPr>
          <p:cNvPr id="37" name="Google Shape;37;p2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2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23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23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9pPr>
          </a:lstStyle>
          <a:p/>
        </p:txBody>
      </p:sp>
      <p:sp>
        <p:nvSpPr>
          <p:cNvPr id="44" name="Google Shape;44;p23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23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9pPr>
          </a:lstStyle>
          <a:p/>
        </p:txBody>
      </p:sp>
      <p:sp>
        <p:nvSpPr>
          <p:cNvPr id="46" name="Google Shape;46;p2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2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2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6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6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�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�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9pPr>
          </a:lstStyle>
          <a:p/>
        </p:txBody>
      </p:sp>
      <p:sp>
        <p:nvSpPr>
          <p:cNvPr id="61" name="Google Shape;61;p26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2" name="Google Shape;62;p2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2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7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7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27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9" name="Google Shape;69;p2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2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8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�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�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�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1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1.png"/><Relationship Id="rId4" Type="http://schemas.openxmlformats.org/officeDocument/2006/relationships/image" Target="../media/image63.png"/><Relationship Id="rId5" Type="http://schemas.openxmlformats.org/officeDocument/2006/relationships/image" Target="../media/image65.png"/><Relationship Id="rId6" Type="http://schemas.openxmlformats.org/officeDocument/2006/relationships/image" Target="../media/image64.png"/><Relationship Id="rId7" Type="http://schemas.openxmlformats.org/officeDocument/2006/relationships/image" Target="../media/image60.png"/><Relationship Id="rId8" Type="http://schemas.openxmlformats.org/officeDocument/2006/relationships/image" Target="../media/image5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1.png"/><Relationship Id="rId4" Type="http://schemas.openxmlformats.org/officeDocument/2006/relationships/image" Target="../media/image63.png"/><Relationship Id="rId9" Type="http://schemas.openxmlformats.org/officeDocument/2006/relationships/image" Target="../media/image74.png"/><Relationship Id="rId5" Type="http://schemas.openxmlformats.org/officeDocument/2006/relationships/image" Target="../media/image65.png"/><Relationship Id="rId6" Type="http://schemas.openxmlformats.org/officeDocument/2006/relationships/image" Target="../media/image64.png"/><Relationship Id="rId7" Type="http://schemas.openxmlformats.org/officeDocument/2006/relationships/image" Target="../media/image57.png"/><Relationship Id="rId8" Type="http://schemas.openxmlformats.org/officeDocument/2006/relationships/image" Target="../media/image34.png"/></Relationships>
</file>

<file path=ppt/slides/_rels/slide12.xml.rels><?xml version="1.0" encoding="UTF-8" standalone="yes"?><Relationships xmlns="http://schemas.openxmlformats.org/package/2006/relationships"><Relationship Id="rId11" Type="http://schemas.openxmlformats.org/officeDocument/2006/relationships/image" Target="../media/image34.png"/><Relationship Id="rId10" Type="http://schemas.openxmlformats.org/officeDocument/2006/relationships/image" Target="../media/image57.png"/><Relationship Id="rId12" Type="http://schemas.openxmlformats.org/officeDocument/2006/relationships/image" Target="../media/image71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0.png"/><Relationship Id="rId4" Type="http://schemas.openxmlformats.org/officeDocument/2006/relationships/image" Target="../media/image77.png"/><Relationship Id="rId9" Type="http://schemas.openxmlformats.org/officeDocument/2006/relationships/image" Target="../media/image47.png"/><Relationship Id="rId5" Type="http://schemas.openxmlformats.org/officeDocument/2006/relationships/image" Target="../media/image79.png"/><Relationship Id="rId6" Type="http://schemas.openxmlformats.org/officeDocument/2006/relationships/image" Target="../media/image89.png"/><Relationship Id="rId7" Type="http://schemas.openxmlformats.org/officeDocument/2006/relationships/image" Target="../media/image23.png"/><Relationship Id="rId8" Type="http://schemas.openxmlformats.org/officeDocument/2006/relationships/image" Target="../media/image8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9.png"/><Relationship Id="rId4" Type="http://schemas.openxmlformats.org/officeDocument/2006/relationships/image" Target="../media/image89.png"/><Relationship Id="rId5" Type="http://schemas.openxmlformats.org/officeDocument/2006/relationships/image" Target="../media/image23.png"/><Relationship Id="rId6" Type="http://schemas.openxmlformats.org/officeDocument/2006/relationships/image" Target="../media/image82.png"/><Relationship Id="rId7" Type="http://schemas.openxmlformats.org/officeDocument/2006/relationships/image" Target="../media/image8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1.png"/><Relationship Id="rId4" Type="http://schemas.openxmlformats.org/officeDocument/2006/relationships/image" Target="../media/image63.png"/><Relationship Id="rId5" Type="http://schemas.openxmlformats.org/officeDocument/2006/relationships/image" Target="../media/image7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3.png"/><Relationship Id="rId4" Type="http://schemas.openxmlformats.org/officeDocument/2006/relationships/image" Target="../media/image8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Relationship Id="rId4" Type="http://schemas.openxmlformats.org/officeDocument/2006/relationships/image" Target="../media/image29.png"/><Relationship Id="rId9" Type="http://schemas.openxmlformats.org/officeDocument/2006/relationships/image" Target="../media/image13.png"/><Relationship Id="rId5" Type="http://schemas.openxmlformats.org/officeDocument/2006/relationships/image" Target="../media/image3.png"/><Relationship Id="rId6" Type="http://schemas.openxmlformats.org/officeDocument/2006/relationships/image" Target="../media/image8.png"/><Relationship Id="rId7" Type="http://schemas.openxmlformats.org/officeDocument/2006/relationships/image" Target="../media/image10.png"/><Relationship Id="rId8" Type="http://schemas.openxmlformats.org/officeDocument/2006/relationships/image" Target="../media/image3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Relationship Id="rId4" Type="http://schemas.openxmlformats.org/officeDocument/2006/relationships/image" Target="../media/image29.png"/><Relationship Id="rId9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14.png"/><Relationship Id="rId7" Type="http://schemas.openxmlformats.org/officeDocument/2006/relationships/image" Target="../media/image27.png"/><Relationship Id="rId8" Type="http://schemas.openxmlformats.org/officeDocument/2006/relationships/image" Target="../media/image2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png"/><Relationship Id="rId4" Type="http://schemas.openxmlformats.org/officeDocument/2006/relationships/image" Target="../media/image17.png"/><Relationship Id="rId5" Type="http://schemas.openxmlformats.org/officeDocument/2006/relationships/image" Target="../media/image23.png"/><Relationship Id="rId6" Type="http://schemas.openxmlformats.org/officeDocument/2006/relationships/image" Target="../media/image46.png"/><Relationship Id="rId7" Type="http://schemas.openxmlformats.org/officeDocument/2006/relationships/image" Target="../media/image1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Relationship Id="rId4" Type="http://schemas.openxmlformats.org/officeDocument/2006/relationships/image" Target="../media/image17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7" Type="http://schemas.openxmlformats.org/officeDocument/2006/relationships/image" Target="../media/image1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7.png"/><Relationship Id="rId4" Type="http://schemas.openxmlformats.org/officeDocument/2006/relationships/image" Target="../media/image31.png"/><Relationship Id="rId9" Type="http://schemas.openxmlformats.org/officeDocument/2006/relationships/image" Target="../media/image20.png"/><Relationship Id="rId5" Type="http://schemas.openxmlformats.org/officeDocument/2006/relationships/image" Target="../media/image34.png"/><Relationship Id="rId6" Type="http://schemas.openxmlformats.org/officeDocument/2006/relationships/image" Target="../media/image52.png"/><Relationship Id="rId7" Type="http://schemas.openxmlformats.org/officeDocument/2006/relationships/image" Target="../media/image38.png"/><Relationship Id="rId8" Type="http://schemas.openxmlformats.org/officeDocument/2006/relationships/image" Target="../media/image21.png"/></Relationships>
</file>

<file path=ppt/slides/_rels/slide7.xml.rels><?xml version="1.0" encoding="UTF-8" standalone="yes"?><Relationships xmlns="http://schemas.openxmlformats.org/package/2006/relationships"><Relationship Id="rId11" Type="http://schemas.openxmlformats.org/officeDocument/2006/relationships/image" Target="../media/image41.png"/><Relationship Id="rId10" Type="http://schemas.openxmlformats.org/officeDocument/2006/relationships/image" Target="../media/image47.png"/><Relationship Id="rId13" Type="http://schemas.openxmlformats.org/officeDocument/2006/relationships/image" Target="../media/image48.png"/><Relationship Id="rId1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9" Type="http://schemas.openxmlformats.org/officeDocument/2006/relationships/image" Target="../media/image44.png"/><Relationship Id="rId15" Type="http://schemas.openxmlformats.org/officeDocument/2006/relationships/image" Target="../media/image60.png"/><Relationship Id="rId14" Type="http://schemas.openxmlformats.org/officeDocument/2006/relationships/image" Target="../media/image49.png"/><Relationship Id="rId16" Type="http://schemas.openxmlformats.org/officeDocument/2006/relationships/image" Target="../media/image37.png"/><Relationship Id="rId5" Type="http://schemas.openxmlformats.org/officeDocument/2006/relationships/image" Target="../media/image36.png"/><Relationship Id="rId6" Type="http://schemas.openxmlformats.org/officeDocument/2006/relationships/image" Target="../media/image42.png"/><Relationship Id="rId7" Type="http://schemas.openxmlformats.org/officeDocument/2006/relationships/image" Target="../media/image72.png"/><Relationship Id="rId8" Type="http://schemas.openxmlformats.org/officeDocument/2006/relationships/image" Target="../media/image40.png"/></Relationships>
</file>

<file path=ppt/slides/_rels/slide8.xml.rels><?xml version="1.0" encoding="UTF-8" standalone="yes"?><Relationships xmlns="http://schemas.openxmlformats.org/package/2006/relationships"><Relationship Id="rId11" Type="http://schemas.openxmlformats.org/officeDocument/2006/relationships/image" Target="../media/image84.png"/><Relationship Id="rId10" Type="http://schemas.openxmlformats.org/officeDocument/2006/relationships/image" Target="../media/image7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3.png"/><Relationship Id="rId4" Type="http://schemas.openxmlformats.org/officeDocument/2006/relationships/image" Target="../media/image42.png"/><Relationship Id="rId9" Type="http://schemas.openxmlformats.org/officeDocument/2006/relationships/image" Target="../media/image36.png"/><Relationship Id="rId5" Type="http://schemas.openxmlformats.org/officeDocument/2006/relationships/image" Target="../media/image54.png"/><Relationship Id="rId6" Type="http://schemas.openxmlformats.org/officeDocument/2006/relationships/image" Target="../media/image59.png"/><Relationship Id="rId7" Type="http://schemas.openxmlformats.org/officeDocument/2006/relationships/image" Target="../media/image32.png"/><Relationship Id="rId8" Type="http://schemas.openxmlformats.org/officeDocument/2006/relationships/image" Target="../media/image3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1.png"/><Relationship Id="rId4" Type="http://schemas.openxmlformats.org/officeDocument/2006/relationships/image" Target="../media/image63.png"/><Relationship Id="rId9" Type="http://schemas.openxmlformats.org/officeDocument/2006/relationships/image" Target="../media/image67.png"/><Relationship Id="rId5" Type="http://schemas.openxmlformats.org/officeDocument/2006/relationships/image" Target="../media/image65.png"/><Relationship Id="rId6" Type="http://schemas.openxmlformats.org/officeDocument/2006/relationships/image" Target="../media/image64.png"/><Relationship Id="rId7" Type="http://schemas.openxmlformats.org/officeDocument/2006/relationships/image" Target="../media/image44.png"/><Relationship Id="rId8" Type="http://schemas.openxmlformats.org/officeDocument/2006/relationships/image" Target="../media/image4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D55C9"/>
        </a:solid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8933" y="2396154"/>
            <a:ext cx="4443156" cy="1698784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2771" y="3440896"/>
            <a:ext cx="6033424" cy="141131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51972" y="4745076"/>
            <a:ext cx="6402225" cy="407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699821" y="5915025"/>
            <a:ext cx="3631197" cy="1267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547156" y="513957"/>
            <a:ext cx="4754131" cy="597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" name="Google Shape;230;p11"/>
          <p:cNvGrpSpPr/>
          <p:nvPr/>
        </p:nvGrpSpPr>
        <p:grpSpPr>
          <a:xfrm>
            <a:off x="627082" y="962025"/>
            <a:ext cx="9024572" cy="1435992"/>
            <a:chOff x="627082" y="1167452"/>
            <a:chExt cx="9024572" cy="1435992"/>
          </a:xfrm>
        </p:grpSpPr>
        <p:pic>
          <p:nvPicPr>
            <p:cNvPr id="231" name="Google Shape;231;p1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46171" y="1167452"/>
              <a:ext cx="1200515" cy="2933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2" name="Google Shape;232;p1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733228" y="1263340"/>
              <a:ext cx="6918426" cy="4945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3" name="Google Shape;233;p1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27082" y="1846335"/>
              <a:ext cx="3001861" cy="75710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4" name="Google Shape;234;p11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668452" y="2367993"/>
              <a:ext cx="2774835" cy="11285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35" name="Google Shape;235;p11"/>
          <p:cNvPicPr preferRelativeResize="0"/>
          <p:nvPr/>
        </p:nvPicPr>
        <p:blipFill rotWithShape="1">
          <a:blip r:embed="rId7">
            <a:alphaModFix/>
          </a:blip>
          <a:srcRect b="37529" l="4903" r="62916" t="52194"/>
          <a:stretch/>
        </p:blipFill>
        <p:spPr>
          <a:xfrm>
            <a:off x="3900487" y="3885025"/>
            <a:ext cx="5362349" cy="96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11"/>
          <p:cNvPicPr preferRelativeResize="0"/>
          <p:nvPr/>
        </p:nvPicPr>
        <p:blipFill rotWithShape="1">
          <a:blip r:embed="rId8">
            <a:alphaModFix/>
          </a:blip>
          <a:srcRect b="34828" l="35250" r="51750" t="50713"/>
          <a:stretch/>
        </p:blipFill>
        <p:spPr>
          <a:xfrm>
            <a:off x="700087" y="3476625"/>
            <a:ext cx="2874555" cy="1798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2" name="Google Shape;242;p12"/>
          <p:cNvGrpSpPr/>
          <p:nvPr/>
        </p:nvGrpSpPr>
        <p:grpSpPr>
          <a:xfrm>
            <a:off x="627082" y="962025"/>
            <a:ext cx="9024572" cy="1435992"/>
            <a:chOff x="627082" y="1167452"/>
            <a:chExt cx="9024572" cy="1435992"/>
          </a:xfrm>
        </p:grpSpPr>
        <p:pic>
          <p:nvPicPr>
            <p:cNvPr id="243" name="Google Shape;243;p1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46171" y="1167452"/>
              <a:ext cx="1200515" cy="2933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4" name="Google Shape;244;p1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733228" y="1263340"/>
              <a:ext cx="6918426" cy="4945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5" name="Google Shape;245;p1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27082" y="1846335"/>
              <a:ext cx="3001861" cy="75710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6" name="Google Shape;246;p12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668452" y="2367993"/>
              <a:ext cx="2774835" cy="11285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47" name="Google Shape;247;p12"/>
          <p:cNvPicPr preferRelativeResize="0"/>
          <p:nvPr/>
        </p:nvPicPr>
        <p:blipFill rotWithShape="1">
          <a:blip r:embed="rId7">
            <a:alphaModFix/>
          </a:blip>
          <a:srcRect b="17716" l="17653" r="42139" t="42716"/>
          <a:stretch/>
        </p:blipFill>
        <p:spPr>
          <a:xfrm>
            <a:off x="5957887" y="3148008"/>
            <a:ext cx="4455767" cy="246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12"/>
          <p:cNvPicPr preferRelativeResize="0"/>
          <p:nvPr/>
        </p:nvPicPr>
        <p:blipFill rotWithShape="1">
          <a:blip r:embed="rId8">
            <a:alphaModFix/>
          </a:blip>
          <a:srcRect b="16777" l="18248" r="55545" t="35831"/>
          <a:stretch/>
        </p:blipFill>
        <p:spPr>
          <a:xfrm>
            <a:off x="2747515" y="2890017"/>
            <a:ext cx="3195072" cy="32501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12"/>
          <p:cNvPicPr preferRelativeResize="0"/>
          <p:nvPr/>
        </p:nvPicPr>
        <p:blipFill rotWithShape="1">
          <a:blip r:embed="rId9">
            <a:alphaModFix/>
          </a:blip>
          <a:srcRect b="15606" l="13833" r="70235" t="31897"/>
          <a:stretch/>
        </p:blipFill>
        <p:spPr>
          <a:xfrm>
            <a:off x="547687" y="2638807"/>
            <a:ext cx="2096482" cy="38858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5" name="Google Shape;255;p13"/>
          <p:cNvGrpSpPr/>
          <p:nvPr/>
        </p:nvGrpSpPr>
        <p:grpSpPr>
          <a:xfrm>
            <a:off x="623887" y="2246886"/>
            <a:ext cx="4076484" cy="623470"/>
            <a:chOff x="652907" y="3250755"/>
            <a:chExt cx="4076484" cy="623470"/>
          </a:xfrm>
        </p:grpSpPr>
        <p:pic>
          <p:nvPicPr>
            <p:cNvPr id="256" name="Google Shape;256;p1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52907" y="3250755"/>
              <a:ext cx="4076484" cy="62347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7" name="Google Shape;257;p1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12111" y="3312811"/>
              <a:ext cx="3594091" cy="48236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58" name="Google Shape;258;p13"/>
          <p:cNvGrpSpPr/>
          <p:nvPr/>
        </p:nvGrpSpPr>
        <p:grpSpPr>
          <a:xfrm>
            <a:off x="716193" y="581025"/>
            <a:ext cx="9024571" cy="1435987"/>
            <a:chOff x="706629" y="123825"/>
            <a:chExt cx="9024571" cy="1435987"/>
          </a:xfrm>
        </p:grpSpPr>
        <p:pic>
          <p:nvPicPr>
            <p:cNvPr id="259" name="Google Shape;259;p1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767259" y="1343025"/>
              <a:ext cx="1642113" cy="128046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60" name="Google Shape;260;p13"/>
            <p:cNvGrpSpPr/>
            <p:nvPr/>
          </p:nvGrpSpPr>
          <p:grpSpPr>
            <a:xfrm>
              <a:off x="706629" y="123825"/>
              <a:ext cx="9024571" cy="1435987"/>
              <a:chOff x="627083" y="1167452"/>
              <a:chExt cx="9024571" cy="1435987"/>
            </a:xfrm>
          </p:grpSpPr>
          <p:pic>
            <p:nvPicPr>
              <p:cNvPr id="261" name="Google Shape;261;p13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636647" y="1167452"/>
                <a:ext cx="1571725" cy="26860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62" name="Google Shape;262;p13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2981392" y="1263340"/>
                <a:ext cx="6670262" cy="4945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63" name="Google Shape;263;p13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0"/>
              <a:stretch/>
            </p:blipFill>
            <p:spPr>
              <a:xfrm>
                <a:off x="627083" y="1846330"/>
                <a:ext cx="1859080" cy="75710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pic>
        <p:nvPicPr>
          <p:cNvPr id="264" name="Google Shape;264;p13"/>
          <p:cNvPicPr preferRelativeResize="0"/>
          <p:nvPr/>
        </p:nvPicPr>
        <p:blipFill rotWithShape="1">
          <a:blip r:embed="rId9">
            <a:alphaModFix/>
          </a:blip>
          <a:srcRect b="54208" l="4633" r="44700" t="39898"/>
          <a:stretch/>
        </p:blipFill>
        <p:spPr>
          <a:xfrm>
            <a:off x="760630" y="3019425"/>
            <a:ext cx="7572149" cy="49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13"/>
          <p:cNvPicPr preferRelativeResize="0"/>
          <p:nvPr/>
        </p:nvPicPr>
        <p:blipFill rotWithShape="1">
          <a:blip r:embed="rId10">
            <a:alphaModFix/>
          </a:blip>
          <a:srcRect b="17716" l="17653" r="42139" t="44686"/>
          <a:stretch/>
        </p:blipFill>
        <p:spPr>
          <a:xfrm>
            <a:off x="4305481" y="4165599"/>
            <a:ext cx="5643739" cy="296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13"/>
          <p:cNvPicPr preferRelativeResize="0"/>
          <p:nvPr/>
        </p:nvPicPr>
        <p:blipFill rotWithShape="1">
          <a:blip r:embed="rId11">
            <a:alphaModFix/>
          </a:blip>
          <a:srcRect b="16777" l="18248" r="55545" t="35831"/>
          <a:stretch/>
        </p:blipFill>
        <p:spPr>
          <a:xfrm>
            <a:off x="623887" y="4010025"/>
            <a:ext cx="3195072" cy="32501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13"/>
          <p:cNvPicPr preferRelativeResize="0"/>
          <p:nvPr/>
        </p:nvPicPr>
        <p:blipFill rotWithShape="1">
          <a:blip r:embed="rId12">
            <a:alphaModFix/>
          </a:blip>
          <a:srcRect b="76017" l="12038" r="11814" t="18401"/>
          <a:stretch/>
        </p:blipFill>
        <p:spPr>
          <a:xfrm>
            <a:off x="464887" y="3420821"/>
            <a:ext cx="10065000" cy="5130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3" name="Google Shape;273;p14"/>
          <p:cNvGrpSpPr/>
          <p:nvPr/>
        </p:nvGrpSpPr>
        <p:grpSpPr>
          <a:xfrm>
            <a:off x="716193" y="581025"/>
            <a:ext cx="9024571" cy="1435987"/>
            <a:chOff x="706629" y="123825"/>
            <a:chExt cx="9024571" cy="1435987"/>
          </a:xfrm>
        </p:grpSpPr>
        <p:pic>
          <p:nvPicPr>
            <p:cNvPr id="274" name="Google Shape;274;p1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767259" y="1343025"/>
              <a:ext cx="1642113" cy="128046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75" name="Google Shape;275;p14"/>
            <p:cNvGrpSpPr/>
            <p:nvPr/>
          </p:nvGrpSpPr>
          <p:grpSpPr>
            <a:xfrm>
              <a:off x="706629" y="123825"/>
              <a:ext cx="9024571" cy="1435987"/>
              <a:chOff x="627083" y="1167452"/>
              <a:chExt cx="9024571" cy="1435987"/>
            </a:xfrm>
          </p:grpSpPr>
          <p:pic>
            <p:nvPicPr>
              <p:cNvPr id="276" name="Google Shape;276;p14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636647" y="1167452"/>
                <a:ext cx="1571725" cy="26860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77" name="Google Shape;277;p14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2981392" y="1263340"/>
                <a:ext cx="6670262" cy="4945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78" name="Google Shape;278;p14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627083" y="1846330"/>
                <a:ext cx="1859080" cy="75710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pic>
        <p:nvPicPr>
          <p:cNvPr id="279" name="Google Shape;279;p14"/>
          <p:cNvPicPr preferRelativeResize="0"/>
          <p:nvPr/>
        </p:nvPicPr>
        <p:blipFill rotWithShape="1">
          <a:blip r:embed="rId7">
            <a:alphaModFix/>
          </a:blip>
          <a:srcRect b="0" l="12612" r="12555" t="28289"/>
          <a:stretch/>
        </p:blipFill>
        <p:spPr>
          <a:xfrm>
            <a:off x="273367" y="2052096"/>
            <a:ext cx="10201003" cy="54986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Google Shape;284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6171" y="962025"/>
            <a:ext cx="1200515" cy="2933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33228" y="1057913"/>
            <a:ext cx="6918426" cy="49458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15"/>
          <p:cNvSpPr/>
          <p:nvPr/>
        </p:nvSpPr>
        <p:spPr>
          <a:xfrm>
            <a:off x="6796087" y="3087400"/>
            <a:ext cx="2209800" cy="799772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87" name="Google Shape;287;p15"/>
          <p:cNvGrpSpPr/>
          <p:nvPr/>
        </p:nvGrpSpPr>
        <p:grpSpPr>
          <a:xfrm>
            <a:off x="3138487" y="3232725"/>
            <a:ext cx="6705600" cy="1310700"/>
            <a:chOff x="2467849" y="3019425"/>
            <a:chExt cx="6705600" cy="1310700"/>
          </a:xfrm>
        </p:grpSpPr>
        <p:pic>
          <p:nvPicPr>
            <p:cNvPr id="288" name="Google Shape;288;p1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467849" y="3019425"/>
              <a:ext cx="6705600" cy="1310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9" name="Google Shape;289;p15"/>
            <p:cNvSpPr/>
            <p:nvPr/>
          </p:nvSpPr>
          <p:spPr>
            <a:xfrm>
              <a:off x="6811248" y="3087400"/>
              <a:ext cx="2209800" cy="799772"/>
            </a:xfrm>
            <a:prstGeom prst="rect">
              <a:avLst/>
            </a:prstGeom>
            <a:solidFill>
              <a:schemeClr val="lt1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D55C9"/>
        </a:solidFill>
      </p:bgPr>
    </p:bg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6961" y="3743545"/>
            <a:ext cx="2923033" cy="1752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0798" y="4890700"/>
            <a:ext cx="3576215" cy="1366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D55C9"/>
        </a:solidFill>
      </p:bgPr>
    </p:bg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Google Shape;300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7834" y="4890700"/>
            <a:ext cx="4578472" cy="14041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5200" y="6247254"/>
            <a:ext cx="10037825" cy="4096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8" name="Google Shape;98;p3"/>
          <p:cNvGrpSpPr/>
          <p:nvPr/>
        </p:nvGrpSpPr>
        <p:grpSpPr>
          <a:xfrm>
            <a:off x="648334" y="962025"/>
            <a:ext cx="9793306" cy="4823773"/>
            <a:chOff x="623887" y="1167452"/>
            <a:chExt cx="9793306" cy="4823773"/>
          </a:xfrm>
        </p:grpSpPr>
        <p:grpSp>
          <p:nvGrpSpPr>
            <p:cNvPr id="99" name="Google Shape;99;p3"/>
            <p:cNvGrpSpPr/>
            <p:nvPr/>
          </p:nvGrpSpPr>
          <p:grpSpPr>
            <a:xfrm>
              <a:off x="623887" y="1167452"/>
              <a:ext cx="9027767" cy="4823773"/>
              <a:chOff x="623887" y="1167452"/>
              <a:chExt cx="9027767" cy="4823773"/>
            </a:xfrm>
          </p:grpSpPr>
          <p:pic>
            <p:nvPicPr>
              <p:cNvPr id="100" name="Google Shape;100;p3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646171" y="1167452"/>
                <a:ext cx="1184896" cy="26860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1" name="Google Shape;101;p3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2197234" y="1263340"/>
                <a:ext cx="7454420" cy="4945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2" name="Google Shape;102;p3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623887" y="1881316"/>
                <a:ext cx="1859080" cy="75710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3" name="Google Shape;103;p3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668452" y="2386847"/>
                <a:ext cx="1708035" cy="12804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4" name="Google Shape;104;p3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0"/>
              <a:stretch/>
            </p:blipFill>
            <p:spPr>
              <a:xfrm>
                <a:off x="646171" y="2790825"/>
                <a:ext cx="5313133" cy="32004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05" name="Google Shape;105;p3"/>
            <p:cNvPicPr preferRelativeResize="0"/>
            <p:nvPr/>
          </p:nvPicPr>
          <p:blipFill rotWithShape="1">
            <a:blip r:embed="rId9">
              <a:alphaModFix/>
            </a:blip>
            <a:srcRect b="50000" l="0" r="0" t="0"/>
            <a:stretch/>
          </p:blipFill>
          <p:spPr>
            <a:xfrm>
              <a:off x="6338887" y="3629025"/>
              <a:ext cx="4078306" cy="6858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06" name="Google Shape;106;p3"/>
          <p:cNvPicPr preferRelativeResize="0"/>
          <p:nvPr/>
        </p:nvPicPr>
        <p:blipFill rotWithShape="1">
          <a:blip r:embed="rId9">
            <a:alphaModFix/>
          </a:blip>
          <a:srcRect b="0" l="0" r="0" t="50000"/>
          <a:stretch/>
        </p:blipFill>
        <p:spPr>
          <a:xfrm>
            <a:off x="6373494" y="4205918"/>
            <a:ext cx="4078306" cy="685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" name="Google Shape;111;p4"/>
          <p:cNvGrpSpPr/>
          <p:nvPr/>
        </p:nvGrpSpPr>
        <p:grpSpPr>
          <a:xfrm>
            <a:off x="-20320" y="962025"/>
            <a:ext cx="10769915" cy="3959409"/>
            <a:chOff x="531287" y="3902675"/>
            <a:chExt cx="10769915" cy="3959409"/>
          </a:xfrm>
        </p:grpSpPr>
        <p:pic>
          <p:nvPicPr>
            <p:cNvPr id="112" name="Google Shape;112;p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267515" y="5182728"/>
              <a:ext cx="2393835" cy="189127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13" name="Google Shape;113;p4"/>
            <p:cNvGrpSpPr/>
            <p:nvPr/>
          </p:nvGrpSpPr>
          <p:grpSpPr>
            <a:xfrm>
              <a:off x="531287" y="3902675"/>
              <a:ext cx="10769915" cy="3959409"/>
              <a:chOff x="-11428" y="1167452"/>
              <a:chExt cx="10769915" cy="3959409"/>
            </a:xfrm>
          </p:grpSpPr>
          <p:pic>
            <p:nvPicPr>
              <p:cNvPr id="114" name="Google Shape;114;p4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646171" y="1167452"/>
                <a:ext cx="1184896" cy="26860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15" name="Google Shape;115;p4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2574214" y="1263340"/>
                <a:ext cx="7077440" cy="4945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16" name="Google Shape;116;p4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611311" y="1920916"/>
                <a:ext cx="2620813" cy="75710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17" name="Google Shape;117;p4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-11428" y="3210316"/>
                <a:ext cx="10769915" cy="191654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18" name="Google Shape;118;p4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0"/>
              <a:stretch/>
            </p:blipFill>
            <p:spPr>
              <a:xfrm>
                <a:off x="-11428" y="3753534"/>
                <a:ext cx="10558939" cy="83011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19" name="Google Shape;119;p4"/>
          <p:cNvGrpSpPr/>
          <p:nvPr/>
        </p:nvGrpSpPr>
        <p:grpSpPr>
          <a:xfrm>
            <a:off x="1881144" y="3515780"/>
            <a:ext cx="7439704" cy="2701054"/>
            <a:chOff x="1881144" y="3747371"/>
            <a:chExt cx="7439704" cy="2701054"/>
          </a:xfrm>
        </p:grpSpPr>
        <p:sp>
          <p:nvSpPr>
            <p:cNvPr id="120" name="Google Shape;120;p4"/>
            <p:cNvSpPr/>
            <p:nvPr/>
          </p:nvSpPr>
          <p:spPr>
            <a:xfrm>
              <a:off x="8254047" y="3747371"/>
              <a:ext cx="1066801" cy="415054"/>
            </a:xfrm>
            <a:prstGeom prst="frame">
              <a:avLst>
                <a:gd fmla="val 1344" name="adj1"/>
              </a:avLst>
            </a:prstGeom>
            <a:solidFill>
              <a:srgbClr val="FFFF00"/>
            </a:solidFill>
            <a:ln cap="flat" cmpd="sng" w="25400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21" name="Google Shape;121;p4"/>
            <p:cNvPicPr preferRelativeResize="0"/>
            <p:nvPr/>
          </p:nvPicPr>
          <p:blipFill rotWithShape="1">
            <a:blip r:embed="rId9">
              <a:alphaModFix/>
            </a:blip>
            <a:srcRect b="13828" l="24500" r="23548" t="72342"/>
            <a:stretch/>
          </p:blipFill>
          <p:spPr>
            <a:xfrm>
              <a:off x="1881144" y="5381625"/>
              <a:ext cx="7124743" cy="10668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" name="Google Shape;126;p5"/>
          <p:cNvGrpSpPr/>
          <p:nvPr/>
        </p:nvGrpSpPr>
        <p:grpSpPr>
          <a:xfrm>
            <a:off x="471487" y="962025"/>
            <a:ext cx="9876678" cy="5448935"/>
            <a:chOff x="471487" y="962025"/>
            <a:chExt cx="9876678" cy="5448935"/>
          </a:xfrm>
        </p:grpSpPr>
        <p:grpSp>
          <p:nvGrpSpPr>
            <p:cNvPr id="127" name="Google Shape;127;p5"/>
            <p:cNvGrpSpPr/>
            <p:nvPr/>
          </p:nvGrpSpPr>
          <p:grpSpPr>
            <a:xfrm>
              <a:off x="686204" y="962025"/>
              <a:ext cx="9005483" cy="1130794"/>
              <a:chOff x="633254" y="428625"/>
              <a:chExt cx="9005483" cy="1130794"/>
            </a:xfrm>
          </p:grpSpPr>
          <p:pic>
            <p:nvPicPr>
              <p:cNvPr id="128" name="Google Shape;128;p5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715021" y="1408679"/>
                <a:ext cx="3003435" cy="150740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129" name="Google Shape;129;p5"/>
              <p:cNvGrpSpPr/>
              <p:nvPr/>
            </p:nvGrpSpPr>
            <p:grpSpPr>
              <a:xfrm>
                <a:off x="633254" y="428625"/>
                <a:ext cx="9005483" cy="1130794"/>
                <a:chOff x="646171" y="1167452"/>
                <a:chExt cx="9005483" cy="1130794"/>
              </a:xfrm>
            </p:grpSpPr>
            <p:pic>
              <p:nvPicPr>
                <p:cNvPr id="130" name="Google Shape;130;p5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0" l="0" r="0" t="0"/>
                <a:stretch/>
              </p:blipFill>
              <p:spPr>
                <a:xfrm>
                  <a:off x="646171" y="1167452"/>
                  <a:ext cx="1093639" cy="293372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31" name="Google Shape;131;p5"/>
                <p:cNvPicPr preferRelativeResize="0"/>
                <p:nvPr/>
              </p:nvPicPr>
              <p:blipFill rotWithShape="1">
                <a:blip r:embed="rId5">
                  <a:alphaModFix/>
                </a:blip>
                <a:srcRect b="0" l="0" r="0" t="0"/>
                <a:stretch/>
              </p:blipFill>
              <p:spPr>
                <a:xfrm>
                  <a:off x="2981392" y="1263340"/>
                  <a:ext cx="6670262" cy="4945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32" name="Google Shape;132;p5"/>
                <p:cNvPicPr preferRelativeResize="0"/>
                <p:nvPr/>
              </p:nvPicPr>
              <p:blipFill rotWithShape="1">
                <a:blip r:embed="rId6">
                  <a:alphaModFix/>
                </a:blip>
                <a:srcRect b="0" l="0" r="0" t="0"/>
                <a:stretch/>
              </p:blipFill>
              <p:spPr>
                <a:xfrm>
                  <a:off x="700087" y="1624652"/>
                  <a:ext cx="3183356" cy="67359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pic>
          <p:nvPicPr>
            <p:cNvPr id="133" name="Google Shape;133;p5"/>
            <p:cNvPicPr preferRelativeResize="0"/>
            <p:nvPr/>
          </p:nvPicPr>
          <p:blipFill rotWithShape="1">
            <a:blip r:embed="rId7">
              <a:alphaModFix/>
            </a:blip>
            <a:srcRect b="9732" l="11717" r="11533" t="36046"/>
            <a:stretch/>
          </p:blipFill>
          <p:spPr>
            <a:xfrm>
              <a:off x="471487" y="2486025"/>
              <a:ext cx="9876678" cy="392493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8" name="Google Shape;138;p6"/>
          <p:cNvGrpSpPr/>
          <p:nvPr/>
        </p:nvGrpSpPr>
        <p:grpSpPr>
          <a:xfrm>
            <a:off x="460374" y="962025"/>
            <a:ext cx="9758835" cy="5974080"/>
            <a:chOff x="460374" y="962025"/>
            <a:chExt cx="9758835" cy="5974080"/>
          </a:xfrm>
        </p:grpSpPr>
        <p:pic>
          <p:nvPicPr>
            <p:cNvPr id="139" name="Google Shape;139;p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820852" y="1896745"/>
              <a:ext cx="3003435" cy="1507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0" name="Google Shape;140;p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46171" y="962025"/>
              <a:ext cx="1093639" cy="2933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1" name="Google Shape;141;p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981392" y="1057913"/>
              <a:ext cx="6670262" cy="4945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2" name="Google Shape;142;p6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770474" y="1387087"/>
              <a:ext cx="3206213" cy="6735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3" name="Google Shape;143;p6"/>
            <p:cNvPicPr preferRelativeResize="0"/>
            <p:nvPr/>
          </p:nvPicPr>
          <p:blipFill rotWithShape="1">
            <a:blip r:embed="rId7">
              <a:alphaModFix/>
            </a:blip>
            <a:srcRect b="4693" l="13166" r="12266" t="31750"/>
            <a:stretch/>
          </p:blipFill>
          <p:spPr>
            <a:xfrm>
              <a:off x="460374" y="2257425"/>
              <a:ext cx="9758835" cy="467868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" name="Google Shape;149;p7"/>
          <p:cNvGrpSpPr/>
          <p:nvPr/>
        </p:nvGrpSpPr>
        <p:grpSpPr>
          <a:xfrm>
            <a:off x="177600" y="2426107"/>
            <a:ext cx="10430956" cy="4691547"/>
            <a:chOff x="177600" y="2631534"/>
            <a:chExt cx="10430956" cy="4691547"/>
          </a:xfrm>
        </p:grpSpPr>
        <p:pic>
          <p:nvPicPr>
            <p:cNvPr id="150" name="Google Shape;150;p7"/>
            <p:cNvPicPr preferRelativeResize="0"/>
            <p:nvPr/>
          </p:nvPicPr>
          <p:blipFill rotWithShape="1">
            <a:blip r:embed="rId3">
              <a:alphaModFix/>
            </a:blip>
            <a:srcRect b="17716" l="17653" r="42139" t="42716"/>
            <a:stretch/>
          </p:blipFill>
          <p:spPr>
            <a:xfrm>
              <a:off x="4964817" y="3362325"/>
              <a:ext cx="5643739" cy="3124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" name="Google Shape;151;p7"/>
            <p:cNvPicPr preferRelativeResize="0"/>
            <p:nvPr/>
          </p:nvPicPr>
          <p:blipFill rotWithShape="1">
            <a:blip r:embed="rId4">
              <a:alphaModFix/>
            </a:blip>
            <a:srcRect b="7132" l="5283" r="65181" t="50000"/>
            <a:stretch/>
          </p:blipFill>
          <p:spPr>
            <a:xfrm>
              <a:off x="177600" y="3299348"/>
              <a:ext cx="3601039" cy="293988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" name="Google Shape;152;p7"/>
            <p:cNvPicPr preferRelativeResize="0"/>
            <p:nvPr/>
          </p:nvPicPr>
          <p:blipFill rotWithShape="1">
            <a:blip r:embed="rId5">
              <a:alphaModFix/>
            </a:blip>
            <a:srcRect b="16777" l="18248" r="55545" t="35831"/>
            <a:stretch/>
          </p:blipFill>
          <p:spPr>
            <a:xfrm>
              <a:off x="3443287" y="4072902"/>
              <a:ext cx="3195072" cy="32501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" name="Google Shape;153;p7"/>
            <p:cNvPicPr preferRelativeResize="0"/>
            <p:nvPr/>
          </p:nvPicPr>
          <p:blipFill rotWithShape="1">
            <a:blip r:embed="rId6">
              <a:alphaModFix/>
            </a:blip>
            <a:srcRect b="0" l="0" r="1610" t="36714"/>
            <a:stretch/>
          </p:blipFill>
          <p:spPr>
            <a:xfrm>
              <a:off x="177600" y="2631534"/>
              <a:ext cx="9771620" cy="66781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4" name="Google Shape;154;p7"/>
          <p:cNvGrpSpPr/>
          <p:nvPr/>
        </p:nvGrpSpPr>
        <p:grpSpPr>
          <a:xfrm>
            <a:off x="646171" y="962025"/>
            <a:ext cx="9419531" cy="1323654"/>
            <a:chOff x="646171" y="1167452"/>
            <a:chExt cx="9419531" cy="1323654"/>
          </a:xfrm>
        </p:grpSpPr>
        <p:grpSp>
          <p:nvGrpSpPr>
            <p:cNvPr id="155" name="Google Shape;155;p7"/>
            <p:cNvGrpSpPr/>
            <p:nvPr/>
          </p:nvGrpSpPr>
          <p:grpSpPr>
            <a:xfrm>
              <a:off x="646171" y="1167452"/>
              <a:ext cx="9005483" cy="293372"/>
              <a:chOff x="646171" y="1167452"/>
              <a:chExt cx="9005483" cy="293372"/>
            </a:xfrm>
          </p:grpSpPr>
          <p:pic>
            <p:nvPicPr>
              <p:cNvPr id="156" name="Google Shape;156;p7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646171" y="1167452"/>
                <a:ext cx="1200515" cy="29337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7" name="Google Shape;157;p7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0"/>
              <a:stretch/>
            </p:blipFill>
            <p:spPr>
              <a:xfrm>
                <a:off x="2124193" y="1263340"/>
                <a:ext cx="7527461" cy="4945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58" name="Google Shape;158;p7"/>
            <p:cNvPicPr preferRelativeResize="0"/>
            <p:nvPr/>
          </p:nvPicPr>
          <p:blipFill rotWithShape="1">
            <a:blip r:embed="rId9">
              <a:alphaModFix/>
            </a:blip>
            <a:srcRect b="66027" l="13417" r="12265" t="23898"/>
            <a:stretch/>
          </p:blipFill>
          <p:spPr>
            <a:xfrm>
              <a:off x="1004887" y="1800225"/>
              <a:ext cx="9060815" cy="69088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8452" y="1219641"/>
            <a:ext cx="1234131" cy="1085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6647" y="962025"/>
            <a:ext cx="1227287" cy="268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305160" y="1057913"/>
            <a:ext cx="6346493" cy="4945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7" name="Google Shape;167;p8"/>
          <p:cNvGrpSpPr/>
          <p:nvPr/>
        </p:nvGrpSpPr>
        <p:grpSpPr>
          <a:xfrm>
            <a:off x="471487" y="1442256"/>
            <a:ext cx="8613996" cy="2971942"/>
            <a:chOff x="471487" y="1571483"/>
            <a:chExt cx="8613996" cy="2971942"/>
          </a:xfrm>
        </p:grpSpPr>
        <p:grpSp>
          <p:nvGrpSpPr>
            <p:cNvPr id="168" name="Google Shape;168;p8"/>
            <p:cNvGrpSpPr/>
            <p:nvPr/>
          </p:nvGrpSpPr>
          <p:grpSpPr>
            <a:xfrm>
              <a:off x="636553" y="1571483"/>
              <a:ext cx="3734056" cy="619705"/>
              <a:chOff x="1996015" y="2704520"/>
              <a:chExt cx="3734056" cy="619705"/>
            </a:xfrm>
          </p:grpSpPr>
          <p:grpSp>
            <p:nvGrpSpPr>
              <p:cNvPr id="169" name="Google Shape;169;p8"/>
              <p:cNvGrpSpPr/>
              <p:nvPr/>
            </p:nvGrpSpPr>
            <p:grpSpPr>
              <a:xfrm>
                <a:off x="1996015" y="2704520"/>
                <a:ext cx="524133" cy="580656"/>
                <a:chOff x="1996015" y="2704520"/>
                <a:chExt cx="524133" cy="580656"/>
              </a:xfrm>
            </p:grpSpPr>
            <p:pic>
              <p:nvPicPr>
                <p:cNvPr id="170" name="Google Shape;170;p8"/>
                <p:cNvPicPr preferRelativeResize="0"/>
                <p:nvPr/>
              </p:nvPicPr>
              <p:blipFill rotWithShape="1">
                <a:blip r:embed="rId6">
                  <a:alphaModFix/>
                </a:blip>
                <a:srcRect b="0" l="0" r="0" t="0"/>
                <a:stretch/>
              </p:blipFill>
              <p:spPr>
                <a:xfrm>
                  <a:off x="2015476" y="2739636"/>
                  <a:ext cx="504672" cy="504672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71" name="Google Shape;171;p8"/>
                <p:cNvPicPr preferRelativeResize="0"/>
                <p:nvPr/>
              </p:nvPicPr>
              <p:blipFill rotWithShape="1">
                <a:blip r:embed="rId7">
                  <a:alphaModFix/>
                </a:blip>
                <a:srcRect b="0" l="0" r="0" t="0"/>
                <a:stretch/>
              </p:blipFill>
              <p:spPr>
                <a:xfrm>
                  <a:off x="1996015" y="2704520"/>
                  <a:ext cx="490046" cy="580656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pic>
            <p:nvPicPr>
              <p:cNvPr id="172" name="Google Shape;172;p8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0"/>
              <a:stretch/>
            </p:blipFill>
            <p:spPr>
              <a:xfrm>
                <a:off x="2534599" y="2767972"/>
                <a:ext cx="3195472" cy="55625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73" name="Google Shape;173;p8"/>
            <p:cNvGrpSpPr/>
            <p:nvPr/>
          </p:nvGrpSpPr>
          <p:grpSpPr>
            <a:xfrm>
              <a:off x="471487" y="2263772"/>
              <a:ext cx="8613996" cy="2279653"/>
              <a:chOff x="471487" y="2263772"/>
              <a:chExt cx="8613996" cy="2279653"/>
            </a:xfrm>
          </p:grpSpPr>
          <p:pic>
            <p:nvPicPr>
              <p:cNvPr id="174" name="Google Shape;174;p8"/>
              <p:cNvPicPr preferRelativeResize="0"/>
              <p:nvPr/>
            </p:nvPicPr>
            <p:blipFill rotWithShape="1">
              <a:blip r:embed="rId9">
                <a:alphaModFix/>
              </a:blip>
              <a:srcRect b="42471" l="2749" r="44332" t="49130"/>
              <a:stretch/>
            </p:blipFill>
            <p:spPr>
              <a:xfrm>
                <a:off x="471487" y="2263772"/>
                <a:ext cx="8613996" cy="76898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5" name="Google Shape;175;p8"/>
              <p:cNvPicPr preferRelativeResize="0"/>
              <p:nvPr/>
            </p:nvPicPr>
            <p:blipFill rotWithShape="1">
              <a:blip r:embed="rId10">
                <a:alphaModFix/>
              </a:blip>
              <a:srcRect b="41731" l="4633" r="44700" t="39897"/>
              <a:stretch/>
            </p:blipFill>
            <p:spPr>
              <a:xfrm>
                <a:off x="797785" y="2999104"/>
                <a:ext cx="7572149" cy="154432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76" name="Google Shape;176;p8"/>
          <p:cNvGrpSpPr/>
          <p:nvPr/>
        </p:nvGrpSpPr>
        <p:grpSpPr>
          <a:xfrm>
            <a:off x="664636" y="4557218"/>
            <a:ext cx="4378851" cy="618980"/>
            <a:chOff x="2006504" y="3086245"/>
            <a:chExt cx="4378851" cy="618980"/>
          </a:xfrm>
        </p:grpSpPr>
        <p:grpSp>
          <p:nvGrpSpPr>
            <p:cNvPr id="177" name="Google Shape;177;p8"/>
            <p:cNvGrpSpPr/>
            <p:nvPr/>
          </p:nvGrpSpPr>
          <p:grpSpPr>
            <a:xfrm>
              <a:off x="2006504" y="3086245"/>
              <a:ext cx="546408" cy="580656"/>
              <a:chOff x="1007668" y="5011583"/>
              <a:chExt cx="546408" cy="580656"/>
            </a:xfrm>
          </p:grpSpPr>
          <p:pic>
            <p:nvPicPr>
              <p:cNvPr id="178" name="Google Shape;178;p8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1029356" y="5051730"/>
                <a:ext cx="504672" cy="50467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9" name="Google Shape;179;p8"/>
              <p:cNvPicPr preferRelativeResize="0"/>
              <p:nvPr/>
            </p:nvPicPr>
            <p:blipFill rotWithShape="1">
              <a:blip r:embed="rId11">
                <a:alphaModFix/>
              </a:blip>
              <a:srcRect b="0" l="0" r="0" t="0"/>
              <a:stretch/>
            </p:blipFill>
            <p:spPr>
              <a:xfrm>
                <a:off x="1007668" y="5011583"/>
                <a:ext cx="546408" cy="58065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80" name="Google Shape;180;p8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2552912" y="3148972"/>
              <a:ext cx="3832443" cy="55625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81" name="Google Shape;181;p8"/>
          <p:cNvGrpSpPr/>
          <p:nvPr/>
        </p:nvGrpSpPr>
        <p:grpSpPr>
          <a:xfrm>
            <a:off x="674828" y="4647345"/>
            <a:ext cx="9931259" cy="2433853"/>
            <a:chOff x="674828" y="4647345"/>
            <a:chExt cx="9931259" cy="2433853"/>
          </a:xfrm>
        </p:grpSpPr>
        <p:grpSp>
          <p:nvGrpSpPr>
            <p:cNvPr id="182" name="Google Shape;182;p8"/>
            <p:cNvGrpSpPr/>
            <p:nvPr/>
          </p:nvGrpSpPr>
          <p:grpSpPr>
            <a:xfrm>
              <a:off x="674828" y="5404520"/>
              <a:ext cx="5581673" cy="1649278"/>
              <a:chOff x="674828" y="5609947"/>
              <a:chExt cx="5581673" cy="1649278"/>
            </a:xfrm>
          </p:grpSpPr>
          <p:grpSp>
            <p:nvGrpSpPr>
              <p:cNvPr id="183" name="Google Shape;183;p8"/>
              <p:cNvGrpSpPr/>
              <p:nvPr/>
            </p:nvGrpSpPr>
            <p:grpSpPr>
              <a:xfrm>
                <a:off x="674828" y="5609947"/>
                <a:ext cx="4650290" cy="580656"/>
                <a:chOff x="2018157" y="3629708"/>
                <a:chExt cx="4650290" cy="580656"/>
              </a:xfrm>
            </p:grpSpPr>
            <p:grpSp>
              <p:nvGrpSpPr>
                <p:cNvPr id="184" name="Google Shape;184;p8"/>
                <p:cNvGrpSpPr/>
                <p:nvPr/>
              </p:nvGrpSpPr>
              <p:grpSpPr>
                <a:xfrm>
                  <a:off x="2018157" y="3629708"/>
                  <a:ext cx="546408" cy="580656"/>
                  <a:chOff x="6708451" y="2798072"/>
                  <a:chExt cx="546408" cy="580656"/>
                </a:xfrm>
              </p:grpSpPr>
              <p:pic>
                <p:nvPicPr>
                  <p:cNvPr id="185" name="Google Shape;185;p8"/>
                  <p:cNvPicPr preferRelativeResize="0"/>
                  <p:nvPr/>
                </p:nvPicPr>
                <p:blipFill rotWithShape="1">
                  <a:blip r:embed="rId6">
                    <a:alphaModFix/>
                  </a:blip>
                  <a:srcRect b="0" l="0" r="0" t="0"/>
                  <a:stretch/>
                </p:blipFill>
                <p:spPr>
                  <a:xfrm>
                    <a:off x="6727913" y="2827078"/>
                    <a:ext cx="504672" cy="504672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186" name="Google Shape;186;p8"/>
                  <p:cNvPicPr preferRelativeResize="0"/>
                  <p:nvPr/>
                </p:nvPicPr>
                <p:blipFill rotWithShape="1">
                  <a:blip r:embed="rId13">
                    <a:alphaModFix/>
                  </a:blip>
                  <a:srcRect b="0" l="0" r="0" t="0"/>
                  <a:stretch/>
                </p:blipFill>
                <p:spPr>
                  <a:xfrm>
                    <a:off x="6708451" y="2798072"/>
                    <a:ext cx="546408" cy="580656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  <p:pic>
              <p:nvPicPr>
                <p:cNvPr id="187" name="Google Shape;187;p8"/>
                <p:cNvPicPr preferRelativeResize="0"/>
                <p:nvPr/>
              </p:nvPicPr>
              <p:blipFill rotWithShape="1">
                <a:blip r:embed="rId14">
                  <a:alphaModFix/>
                </a:blip>
                <a:srcRect b="0" l="0" r="0" t="0"/>
                <a:stretch/>
              </p:blipFill>
              <p:spPr>
                <a:xfrm>
                  <a:off x="2486061" y="3670658"/>
                  <a:ext cx="4182386" cy="49176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pic>
            <p:nvPicPr>
              <p:cNvPr id="188" name="Google Shape;188;p8"/>
              <p:cNvPicPr preferRelativeResize="0"/>
              <p:nvPr/>
            </p:nvPicPr>
            <p:blipFill rotWithShape="1">
              <a:blip r:embed="rId15">
                <a:alphaModFix/>
              </a:blip>
              <a:srcRect b="37529" l="4903" r="62916" t="52194"/>
              <a:stretch/>
            </p:blipFill>
            <p:spPr>
              <a:xfrm>
                <a:off x="894152" y="6296025"/>
                <a:ext cx="5362349" cy="9632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89" name="Google Shape;189;p8"/>
            <p:cNvPicPr preferRelativeResize="0"/>
            <p:nvPr/>
          </p:nvPicPr>
          <p:blipFill rotWithShape="1">
            <a:blip r:embed="rId16">
              <a:alphaModFix/>
            </a:blip>
            <a:srcRect b="2945" l="56237" r="10862" t="63835"/>
            <a:stretch/>
          </p:blipFill>
          <p:spPr>
            <a:xfrm>
              <a:off x="6320797" y="4647345"/>
              <a:ext cx="4285290" cy="243385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5" name="Google Shape;195;p9"/>
          <p:cNvGrpSpPr/>
          <p:nvPr/>
        </p:nvGrpSpPr>
        <p:grpSpPr>
          <a:xfrm>
            <a:off x="669313" y="1497787"/>
            <a:ext cx="8811407" cy="3236921"/>
            <a:chOff x="4457236" y="-1509996"/>
            <a:chExt cx="8811407" cy="3236921"/>
          </a:xfrm>
        </p:grpSpPr>
        <p:grpSp>
          <p:nvGrpSpPr>
            <p:cNvPr id="196" name="Google Shape;196;p9"/>
            <p:cNvGrpSpPr/>
            <p:nvPr/>
          </p:nvGrpSpPr>
          <p:grpSpPr>
            <a:xfrm>
              <a:off x="4457236" y="-1509996"/>
              <a:ext cx="8811407" cy="3236921"/>
              <a:chOff x="648993" y="1611304"/>
              <a:chExt cx="8811407" cy="3236921"/>
            </a:xfrm>
          </p:grpSpPr>
          <p:grpSp>
            <p:nvGrpSpPr>
              <p:cNvPr id="197" name="Google Shape;197;p9"/>
              <p:cNvGrpSpPr/>
              <p:nvPr/>
            </p:nvGrpSpPr>
            <p:grpSpPr>
              <a:xfrm>
                <a:off x="648993" y="1611304"/>
                <a:ext cx="3636718" cy="579294"/>
                <a:chOff x="861721" y="4052604"/>
                <a:chExt cx="3636718" cy="579294"/>
              </a:xfrm>
            </p:grpSpPr>
            <p:pic>
              <p:nvPicPr>
                <p:cNvPr id="198" name="Google Shape;198;p9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 b="0" l="0" r="0" t="0"/>
                <a:stretch/>
              </p:blipFill>
              <p:spPr>
                <a:xfrm>
                  <a:off x="1384415" y="4098207"/>
                  <a:ext cx="3114024" cy="49176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grpSp>
              <p:nvGrpSpPr>
                <p:cNvPr id="199" name="Google Shape;199;p9"/>
                <p:cNvGrpSpPr/>
                <p:nvPr/>
              </p:nvGrpSpPr>
              <p:grpSpPr>
                <a:xfrm>
                  <a:off x="861721" y="4052604"/>
                  <a:ext cx="524131" cy="579294"/>
                  <a:chOff x="5323274" y="5018109"/>
                  <a:chExt cx="524131" cy="579294"/>
                </a:xfrm>
              </p:grpSpPr>
              <p:pic>
                <p:nvPicPr>
                  <p:cNvPr id="200" name="Google Shape;200;p9"/>
                  <p:cNvPicPr preferRelativeResize="0"/>
                  <p:nvPr/>
                </p:nvPicPr>
                <p:blipFill rotWithShape="1">
                  <a:blip r:embed="rId4">
                    <a:alphaModFix/>
                  </a:blip>
                  <a:srcRect b="0" l="0" r="0" t="0"/>
                  <a:stretch/>
                </p:blipFill>
                <p:spPr>
                  <a:xfrm>
                    <a:off x="5342733" y="5051730"/>
                    <a:ext cx="504672" cy="504672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201" name="Google Shape;201;p9"/>
                  <p:cNvPicPr preferRelativeResize="0"/>
                  <p:nvPr/>
                </p:nvPicPr>
                <p:blipFill rotWithShape="1">
                  <a:blip r:embed="rId5">
                    <a:alphaModFix/>
                  </a:blip>
                  <a:srcRect b="0" l="0" r="0" t="0"/>
                  <a:stretch/>
                </p:blipFill>
                <p:spPr>
                  <a:xfrm>
                    <a:off x="5323274" y="5018109"/>
                    <a:ext cx="522694" cy="57929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</p:grpSp>
          <p:pic>
            <p:nvPicPr>
              <p:cNvPr id="202" name="Google Shape;202;p9"/>
              <p:cNvPicPr preferRelativeResize="0"/>
              <p:nvPr/>
            </p:nvPicPr>
            <p:blipFill rotWithShape="1">
              <a:blip r:embed="rId6">
                <a:alphaModFix/>
              </a:blip>
              <a:srcRect b="30769" l="5222" r="44916" t="41824"/>
              <a:stretch/>
            </p:blipFill>
            <p:spPr>
              <a:xfrm>
                <a:off x="1081085" y="2257425"/>
                <a:ext cx="8379315" cy="25908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203" name="Google Shape;203;p9"/>
            <p:cNvSpPr/>
            <p:nvPr/>
          </p:nvSpPr>
          <p:spPr>
            <a:xfrm>
              <a:off x="4923097" y="1338368"/>
              <a:ext cx="2654357" cy="152400"/>
            </a:xfrm>
            <a:prstGeom prst="rect">
              <a:avLst/>
            </a:prstGeom>
            <a:solidFill>
              <a:srgbClr val="FFFF00">
                <a:alpha val="25882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04" name="Google Shape;204;p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68452" y="1219641"/>
            <a:ext cx="1234131" cy="1085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36647" y="962025"/>
            <a:ext cx="1227287" cy="268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305160" y="1057913"/>
            <a:ext cx="6346493" cy="4945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7" name="Google Shape;207;p9"/>
          <p:cNvGrpSpPr/>
          <p:nvPr/>
        </p:nvGrpSpPr>
        <p:grpSpPr>
          <a:xfrm>
            <a:off x="76200" y="2028862"/>
            <a:ext cx="10580687" cy="5055236"/>
            <a:chOff x="76200" y="2383789"/>
            <a:chExt cx="10580687" cy="5055236"/>
          </a:xfrm>
        </p:grpSpPr>
        <p:pic>
          <p:nvPicPr>
            <p:cNvPr id="208" name="Google Shape;208;p9"/>
            <p:cNvPicPr preferRelativeResize="0"/>
            <p:nvPr/>
          </p:nvPicPr>
          <p:blipFill rotWithShape="1">
            <a:blip r:embed="rId10">
              <a:alphaModFix/>
            </a:blip>
            <a:srcRect b="59064" l="30197" r="15750" t="32453"/>
            <a:stretch/>
          </p:blipFill>
          <p:spPr>
            <a:xfrm>
              <a:off x="76200" y="2383789"/>
              <a:ext cx="10580687" cy="93389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9" name="Google Shape;209;p9"/>
            <p:cNvPicPr preferRelativeResize="0"/>
            <p:nvPr/>
          </p:nvPicPr>
          <p:blipFill rotWithShape="1">
            <a:blip r:embed="rId11">
              <a:alphaModFix/>
            </a:blip>
            <a:srcRect b="6915" l="6083" r="1916" t="17224"/>
            <a:stretch/>
          </p:blipFill>
          <p:spPr>
            <a:xfrm>
              <a:off x="668452" y="3095625"/>
              <a:ext cx="9364512" cy="43434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10" name="Google Shape;210;p9"/>
          <p:cNvSpPr/>
          <p:nvPr/>
        </p:nvSpPr>
        <p:spPr>
          <a:xfrm>
            <a:off x="3307997" y="3944023"/>
            <a:ext cx="2971800" cy="2743200"/>
          </a:xfrm>
          <a:prstGeom prst="donut">
            <a:avLst>
              <a:gd fmla="val 1009" name="adj"/>
            </a:avLst>
          </a:prstGeom>
          <a:solidFill>
            <a:srgbClr val="FF0000"/>
          </a:solidFill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6" name="Google Shape;216;p10"/>
          <p:cNvGrpSpPr/>
          <p:nvPr/>
        </p:nvGrpSpPr>
        <p:grpSpPr>
          <a:xfrm>
            <a:off x="627082" y="962025"/>
            <a:ext cx="9024572" cy="1435992"/>
            <a:chOff x="627082" y="1167452"/>
            <a:chExt cx="9024572" cy="1435992"/>
          </a:xfrm>
        </p:grpSpPr>
        <p:pic>
          <p:nvPicPr>
            <p:cNvPr id="217" name="Google Shape;217;p1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46171" y="1167452"/>
              <a:ext cx="1200515" cy="2933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8" name="Google Shape;218;p1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733228" y="1263340"/>
              <a:ext cx="6918426" cy="4945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9" name="Google Shape;219;p1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27082" y="1846335"/>
              <a:ext cx="3001861" cy="75710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0" name="Google Shape;220;p10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668452" y="2367993"/>
              <a:ext cx="2774835" cy="11285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21" name="Google Shape;221;p10"/>
          <p:cNvGrpSpPr/>
          <p:nvPr/>
        </p:nvGrpSpPr>
        <p:grpSpPr>
          <a:xfrm>
            <a:off x="2757487" y="3476624"/>
            <a:ext cx="7862888" cy="2279653"/>
            <a:chOff x="1021465" y="2625669"/>
            <a:chExt cx="8613996" cy="2279653"/>
          </a:xfrm>
        </p:grpSpPr>
        <p:pic>
          <p:nvPicPr>
            <p:cNvPr id="222" name="Google Shape;222;p10"/>
            <p:cNvPicPr preferRelativeResize="0"/>
            <p:nvPr/>
          </p:nvPicPr>
          <p:blipFill rotWithShape="1">
            <a:blip r:embed="rId7">
              <a:alphaModFix/>
            </a:blip>
            <a:srcRect b="42471" l="2749" r="44332" t="49130"/>
            <a:stretch/>
          </p:blipFill>
          <p:spPr>
            <a:xfrm>
              <a:off x="1021465" y="2625669"/>
              <a:ext cx="8613996" cy="76898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3" name="Google Shape;223;p10"/>
            <p:cNvPicPr preferRelativeResize="0"/>
            <p:nvPr/>
          </p:nvPicPr>
          <p:blipFill rotWithShape="1">
            <a:blip r:embed="rId8">
              <a:alphaModFix/>
            </a:blip>
            <a:srcRect b="41731" l="4633" r="44700" t="39897"/>
            <a:stretch/>
          </p:blipFill>
          <p:spPr>
            <a:xfrm>
              <a:off x="1347763" y="3361001"/>
              <a:ext cx="7572149" cy="154432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24" name="Google Shape;224;p10"/>
          <p:cNvPicPr preferRelativeResize="0"/>
          <p:nvPr/>
        </p:nvPicPr>
        <p:blipFill rotWithShape="1">
          <a:blip r:embed="rId9">
            <a:alphaModFix/>
          </a:blip>
          <a:srcRect b="12546" l="15147" r="68333" t="35306"/>
          <a:stretch/>
        </p:blipFill>
        <p:spPr>
          <a:xfrm>
            <a:off x="547688" y="2773680"/>
            <a:ext cx="2155374" cy="38271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2023-06-05T13:29:12Z</dcterms:created>
  <dc:creator>officegen</dc:creator>
</cp:coreProperties>
</file>